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62" r:id="rId3"/>
    <p:sldId id="265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2016-08-24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/>
              <a:t>Nadeszła wiosna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l" dirty="0"/>
              <a:t>Wiosenne prace uczniów klasy 2b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C5982B7-143D-422C-92B4-66B9485491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42176" y="656140"/>
            <a:ext cx="8260468" cy="5856172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49654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6DAF7B4-F431-431B-897F-F1EBA1E09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6" y="339272"/>
            <a:ext cx="4560848" cy="61764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60D04FA-729B-425E-95DA-34AE2B49D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409" y="5151137"/>
            <a:ext cx="5485238" cy="170686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6803B8B-DD38-4C2F-8F39-5A058A942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38" y="608076"/>
            <a:ext cx="6829425" cy="281940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073567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80EF16E-CA7B-4082-8D9F-19BAB8101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39" y="252412"/>
            <a:ext cx="4724400" cy="635317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D5C889-5E4F-41B7-A905-81B331B3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438" y="1155195"/>
            <a:ext cx="6729761" cy="4997015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982662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03C9480-3DC5-49AF-9630-BF7B3DAB9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89" y="666823"/>
            <a:ext cx="5723594" cy="585517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DCEBF92-E332-45FA-ACFA-61E97B4C2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174" y="1137713"/>
            <a:ext cx="3418313" cy="5549732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623006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C81DF7A-DFF3-46C3-AE2A-9E7C987D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713" y="1094649"/>
            <a:ext cx="3694771" cy="5425969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377DCE7-BAA5-4715-8B1B-FDC4A63E8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85" y="3807633"/>
            <a:ext cx="4885048" cy="288168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5382F51-E1DE-46D8-8DDB-17C01518D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85" y="542380"/>
            <a:ext cx="3694771" cy="2446467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142659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9201041-774C-4B1D-9005-76321715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331" y="1224311"/>
            <a:ext cx="7117816" cy="4886557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3AC4B3D-1E27-40D5-8DC0-A1564C776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54" y="2465814"/>
            <a:ext cx="3780056" cy="3645054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443427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3046" y="338254"/>
            <a:ext cx="10058402" cy="631902"/>
          </a:xfrm>
        </p:spPr>
        <p:txBody>
          <a:bodyPr rtlCol="0">
            <a:normAutofit/>
          </a:bodyPr>
          <a:lstStyle/>
          <a:p>
            <a:pPr rtl="0"/>
            <a:r>
              <a:rPr lang="pl-PL" sz="3200" dirty="0"/>
              <a:t>Marcowa pogoda</a:t>
            </a:r>
            <a:endParaRPr lang="pl" sz="32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034003E-D493-484E-A12D-185EAC7C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48" y="1605813"/>
            <a:ext cx="4138599" cy="4638869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700160-4F2B-49AE-B47A-6EB78488C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026" y="717138"/>
            <a:ext cx="5957928" cy="5709681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48536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3A5B1C0-8149-4968-AAD6-D39A48938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77" y="1295863"/>
            <a:ext cx="5752430" cy="531680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57BC9A8-0ED9-46C1-8D48-C26267168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61" y="626646"/>
            <a:ext cx="3908967" cy="6231354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5513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507F858-A195-4A8C-83CA-21BE3F85D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97" y="602745"/>
            <a:ext cx="9523606" cy="61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AAA25E2-CB46-4226-9592-FE8FC011E8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982" y="256478"/>
            <a:ext cx="4755647" cy="645655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B2F0C49-0A95-4756-972B-A4398A60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21" y="673254"/>
            <a:ext cx="6560627" cy="45901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2BC95BC-AF36-431B-8CB9-A595D8CDE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578" y="3825565"/>
            <a:ext cx="3028950" cy="26860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3587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Oto galeria waszych prac</a:t>
            </a:r>
            <a:endParaRPr lang="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pl-PL" dirty="0"/>
              <a:t>Miłego oglądania.</a:t>
            </a:r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E7FB44-D5F2-44E5-83E9-712EB35F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92" y="1470002"/>
            <a:ext cx="6107037" cy="3614953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3046" y="338254"/>
            <a:ext cx="10058402" cy="631902"/>
          </a:xfrm>
        </p:spPr>
        <p:txBody>
          <a:bodyPr rtlCol="0">
            <a:normAutofit/>
          </a:bodyPr>
          <a:lstStyle/>
          <a:p>
            <a:pPr rtl="0"/>
            <a:r>
              <a:rPr lang="pl-PL" sz="3200" dirty="0"/>
              <a:t>Wiosna w wierszu i naszej wyobraźni</a:t>
            </a:r>
            <a:endParaRPr lang="pl" sz="32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B6BFFA4-3144-40F9-AAD5-25040CD35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04" y="970156"/>
            <a:ext cx="4333759" cy="576285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CAA5E7E-C74F-4EC9-A2EC-89C1CD8CC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728" y="1256486"/>
            <a:ext cx="3819720" cy="5601514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848A9D5-E463-481D-BB6B-269532DA9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8" y="1307537"/>
            <a:ext cx="4851297" cy="516255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21CB673-A424-44B7-B73B-C62DD6D9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949" y="2280076"/>
            <a:ext cx="5410662" cy="32174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0885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C9B3E0E-F6AF-4458-91E2-75C6C9D2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874" y="512010"/>
            <a:ext cx="7488586" cy="539905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737E9D8-01AC-4D37-9791-D3FB16DE2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54" y="1256940"/>
            <a:ext cx="3876792" cy="390918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45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1F1A387-960D-42BC-86F5-158D688A5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947" y="1315843"/>
            <a:ext cx="4862855" cy="518348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34F3AB9-2FA8-427B-841F-225AC1A9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0" y="1191346"/>
            <a:ext cx="4580859" cy="530798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70761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6738B89D-5388-4383-9089-F3FE57E47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537" y="1728379"/>
            <a:ext cx="4255657" cy="432673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F7FBE6A-A5E0-441B-9FD9-2A8CE7D1C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42" y="150090"/>
            <a:ext cx="4882724" cy="655781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8075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D6E1615-1724-4BA4-B8D1-B42246EA3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062" y="242887"/>
            <a:ext cx="2500263" cy="30828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590F2DD-4452-4F87-BF9B-EE98BCFFE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82" y="1059365"/>
            <a:ext cx="5433780" cy="5185317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F132359-9DD2-4C29-BB2D-905982F05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003" y="3652023"/>
            <a:ext cx="4935715" cy="3169618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837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3046" y="338254"/>
            <a:ext cx="10058402" cy="631902"/>
          </a:xfrm>
        </p:spPr>
        <p:txBody>
          <a:bodyPr rtlCol="0">
            <a:normAutofit/>
          </a:bodyPr>
          <a:lstStyle/>
          <a:p>
            <a:pPr rtl="0"/>
            <a:r>
              <a:rPr lang="pl-PL" sz="3200" dirty="0"/>
              <a:t>Zwiastuny wiosny</a:t>
            </a:r>
            <a:endParaRPr lang="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51645C-F919-4287-8529-E0420476E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052" y="2801601"/>
            <a:ext cx="4706396" cy="351253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F564DD8-992E-41F4-80C0-46EAE177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80" y="1338262"/>
            <a:ext cx="4706396" cy="532502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3365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lustracja natury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naturą, ilustrowany projekt poziomy (panoramiczny)</Template>
  <TotalTime>245</TotalTime>
  <Words>24</Words>
  <Application>Microsoft Office PowerPoint</Application>
  <PresentationFormat>Panoramiczny</PresentationFormat>
  <Paragraphs>7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2" baseType="lpstr">
      <vt:lpstr>Arial</vt:lpstr>
      <vt:lpstr>Segoe Print</vt:lpstr>
      <vt:lpstr>Ilustracja natury 16:9</vt:lpstr>
      <vt:lpstr>Nadeszła wiosna</vt:lpstr>
      <vt:lpstr>Oto galeria waszych prac</vt:lpstr>
      <vt:lpstr>Wiosna w wierszu i naszej wyobraźni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Zwiastuny wiosny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Marcowa pogoda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Wiosenne impresje</dc:title>
  <dc:creator>Beata</dc:creator>
  <cp:lastModifiedBy>Beata</cp:lastModifiedBy>
  <cp:revision>32</cp:revision>
  <dcterms:created xsi:type="dcterms:W3CDTF">2020-04-17T08:01:20Z</dcterms:created>
  <dcterms:modified xsi:type="dcterms:W3CDTF">2020-04-17T12:06:20Z</dcterms:modified>
</cp:coreProperties>
</file>